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  <p:sldMasterId id="2147483711" r:id="rId4"/>
    <p:sldMasterId id="2147483726" r:id="rId5"/>
    <p:sldMasterId id="2147483741" r:id="rId6"/>
    <p:sldMasterId id="2147483753" r:id="rId7"/>
  </p:sldMasterIdLst>
  <p:sldIdLst>
    <p:sldId id="257" r:id="rId8"/>
    <p:sldId id="287" r:id="rId9"/>
    <p:sldId id="288" r:id="rId10"/>
    <p:sldId id="290" r:id="rId11"/>
    <p:sldId id="256" r:id="rId12"/>
    <p:sldId id="285" r:id="rId13"/>
    <p:sldId id="283" r:id="rId14"/>
    <p:sldId id="276" r:id="rId15"/>
    <p:sldId id="273" r:id="rId16"/>
    <p:sldId id="263" r:id="rId17"/>
    <p:sldId id="279" r:id="rId18"/>
    <p:sldId id="281" r:id="rId19"/>
    <p:sldId id="266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3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4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7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5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8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1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9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6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7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2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9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1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9050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8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2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90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90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19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95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6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16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90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8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6311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9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287821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5271249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29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2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2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3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405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6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0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8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5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9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1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15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0473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405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8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9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90"/>
            <a:ext cx="3566160" cy="39274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90"/>
            <a:ext cx="3566160" cy="39274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8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90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09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50" baseline="0"/>
            </a:lvl2pPr>
            <a:lvl3pPr>
              <a:defRPr sz="1500" baseline="0"/>
            </a:lvl3pPr>
            <a:lvl4pPr>
              <a:defRPr sz="1350" baseline="0"/>
            </a:lvl4pPr>
            <a:lvl5pPr>
              <a:defRPr sz="135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90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sz="135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50" baseline="0"/>
            </a:lvl2pPr>
            <a:lvl3pPr>
              <a:defRPr sz="1500" baseline="0"/>
            </a:lvl3pPr>
            <a:lvl4pPr>
              <a:defRPr sz="1350" baseline="0"/>
            </a:lvl4pPr>
            <a:lvl5pPr>
              <a:defRPr sz="135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5461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47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287821"/>
            <a:ext cx="8021977" cy="916193"/>
          </a:xfrm>
        </p:spPr>
        <p:txBody>
          <a:bodyPr anchor="b">
            <a:no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5271249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06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6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2"/>
            <a:ext cx="1416423" cy="5516563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2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9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00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44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94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1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86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94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2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644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3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4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4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59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1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70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7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8077-42E2-4A5D-8D08-49298000CB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0F68-72FA-496E-ACDD-FC4EBE6AD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09D2CA-F220-4B5A-BDD8-86D44A5635F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76F528-0B65-424E-8BE5-BDC03F5F0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3000">
              <a:schemeClr val="bg1"/>
            </a:gs>
            <a:gs pos="28000">
              <a:srgbClr val="FF3399"/>
            </a:gs>
            <a:gs pos="42999">
              <a:schemeClr val="bg1"/>
            </a:gs>
            <a:gs pos="58000">
              <a:srgbClr val="FF3399"/>
            </a:gs>
            <a:gs pos="72000">
              <a:schemeClr val="bg1"/>
            </a:gs>
            <a:gs pos="87000">
              <a:srgbClr val="FF339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3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2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3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3429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342900"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9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2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9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5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345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60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774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489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09D2CA-F220-4B5A-BDD8-86D44A5635F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76F528-0B65-424E-8BE5-BDC03F5F04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10/25/2016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762"/>
            <a:ext cx="9144000" cy="68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>Welcome to the PPCHS’s Science Club 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>        and Science National Honor Society General Meeting!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  <a:t/>
            </a:r>
            <a:br>
              <a:rPr lang="en-US" b="1" dirty="0">
                <a:ln>
                  <a:solidFill>
                    <a:schemeClr val="tx1"/>
                  </a:solidFill>
                </a:ln>
                <a:latin typeface="Imperial BT" panose="02040603050505020304" pitchFamily="18" charset="0"/>
              </a:rPr>
            </a:br>
            <a:endParaRPr lang="en-US" b="1" dirty="0">
              <a:ln>
                <a:solidFill>
                  <a:schemeClr val="tx1"/>
                </a:solidFill>
              </a:ln>
              <a:latin typeface="Imperial BT" panose="02040603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892938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Imperial BT" panose="02040603050505020304" pitchFamily="18" charset="0"/>
              </a:rPr>
              <a:t>You are currently earning ½ hour for attending this meeting!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Imperial BT" panose="02040603050505020304" pitchFamily="18" charset="0"/>
              </a:rPr>
              <a:t>Please </a:t>
            </a:r>
            <a:r>
              <a:rPr lang="en-US" sz="3600" b="1" dirty="0">
                <a:solidFill>
                  <a:prstClr val="black"/>
                </a:solidFill>
                <a:latin typeface="Imperial BT" panose="02040603050505020304" pitchFamily="18" charset="0"/>
              </a:rPr>
              <a:t>Sign In </a:t>
            </a:r>
            <a:r>
              <a:rPr lang="en-US" sz="3600" b="1" dirty="0" smtClean="0">
                <a:solidFill>
                  <a:prstClr val="black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If you need </a:t>
            </a:r>
            <a:r>
              <a:rPr lang="en-US" sz="3600" b="1" dirty="0">
                <a:solidFill>
                  <a:prstClr val="black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o submit dues/applications please wait until the end!</a:t>
            </a:r>
            <a:endParaRPr lang="en-US" sz="3600" b="1" dirty="0">
              <a:solidFill>
                <a:prstClr val="black"/>
              </a:solidFill>
              <a:latin typeface="Imperial BT" panose="02040603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12511" cy="1143000"/>
          </a:xfrm>
        </p:spPr>
        <p:txBody>
          <a:bodyPr/>
          <a:lstStyle/>
          <a:p>
            <a:r>
              <a:rPr lang="en-US" dirty="0" smtClean="0"/>
              <a:t>Beach Cleanup 11/12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05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will be a beach cleanup November </a:t>
            </a:r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at </a:t>
            </a:r>
            <a:r>
              <a:rPr lang="en-US" sz="2400" dirty="0" smtClean="0"/>
              <a:t>Hollywood beach from </a:t>
            </a:r>
            <a:r>
              <a:rPr lang="en-US" sz="2400" dirty="0" smtClean="0"/>
              <a:t>9am-12pm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loves, </a:t>
            </a:r>
            <a:r>
              <a:rPr lang="en-US" sz="2400" dirty="0" err="1" smtClean="0"/>
              <a:t>trashbags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are all provided. Don’t forget to bring water bottles, sunscreen, and some snacks ! </a:t>
            </a:r>
          </a:p>
          <a:p>
            <a:r>
              <a:rPr lang="en-US" sz="2400" dirty="0" smtClean="0"/>
              <a:t> At N </a:t>
            </a:r>
            <a:r>
              <a:rPr lang="en-US" sz="2400" dirty="0" err="1"/>
              <a:t>Broadwalk</a:t>
            </a:r>
            <a:r>
              <a:rPr lang="en-US" sz="2400" dirty="0"/>
              <a:t>, Hollywood, FL </a:t>
            </a:r>
            <a:r>
              <a:rPr lang="en-US" sz="2400" dirty="0" smtClean="0"/>
              <a:t>33019</a:t>
            </a:r>
          </a:p>
          <a:p>
            <a:r>
              <a:rPr lang="en-US" sz="2400" dirty="0" smtClean="0"/>
              <a:t>Sign up before you go to clean the beach!.  You get 4 club hours. </a:t>
            </a:r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2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Learning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</a:rPr>
              <a:t>Attend </a:t>
            </a:r>
            <a:r>
              <a:rPr lang="en-US" b="1" dirty="0">
                <a:latin typeface="Calibri"/>
              </a:rPr>
              <a:t>Ten80’s STEM Innovators-in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-Training Experience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on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Wednesday, November 9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at </a:t>
            </a:r>
            <a:r>
              <a:rPr lang="en-US" b="1" dirty="0" err="1">
                <a:solidFill>
                  <a:srgbClr val="060505"/>
                </a:solidFill>
                <a:latin typeface="Calibri"/>
              </a:rPr>
              <a:t>iTech</a:t>
            </a:r>
            <a:r>
              <a:rPr lang="en-US" b="1" dirty="0">
                <a:solidFill>
                  <a:srgbClr val="060505"/>
                </a:solidFill>
                <a:latin typeface="Calibri"/>
              </a:rPr>
              <a:t> @ Thomas A. Edison Educational Center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 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as an observer or by bringing a minimum of 5 high school students to this team engineering and enterprise event.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There is NO cost to attend.</a:t>
            </a:r>
            <a:r>
              <a:rPr lang="en-US" dirty="0">
                <a:solidFill>
                  <a:srgbClr val="222222"/>
                </a:solidFill>
                <a:latin typeface="Calibri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Calibri"/>
              </a:rPr>
              <a:t>Bring 40 or more high school students and the event </a:t>
            </a:r>
            <a:r>
              <a:rPr lang="en-US" b="1" dirty="0">
                <a:solidFill>
                  <a:srgbClr val="202020"/>
                </a:solidFill>
                <a:latin typeface="Calibri"/>
              </a:rPr>
              <a:t>and long-term learning are fully funded! </a:t>
            </a:r>
            <a:r>
              <a:rPr lang="en-US" dirty="0">
                <a:solidFill>
                  <a:srgbClr val="060505"/>
                </a:solidFill>
                <a:latin typeface="Calibri"/>
              </a:rPr>
              <a:t>Choose up to $5,200 in curriculum, materials and training to implement in a new or existing Engineering, Business, STEM, Intro to CS and/or Robotics course or club</a:t>
            </a:r>
            <a:r>
              <a:rPr lang="en-US" dirty="0" smtClean="0">
                <a:solidFill>
                  <a:srgbClr val="060505"/>
                </a:solidFill>
                <a:latin typeface="Calibri"/>
              </a:rPr>
              <a:t>. Shirt Lunch Included !!</a:t>
            </a:r>
          </a:p>
          <a:p>
            <a:r>
              <a:rPr lang="en-US" dirty="0" smtClean="0">
                <a:solidFill>
                  <a:srgbClr val="060505"/>
                </a:solidFill>
                <a:latin typeface="Calibri"/>
              </a:rPr>
              <a:t>Up to 40 members needed, 6 Club Hours !!</a:t>
            </a:r>
          </a:p>
          <a:p>
            <a:r>
              <a:rPr lang="en-US" dirty="0" smtClean="0">
                <a:solidFill>
                  <a:srgbClr val="060505"/>
                </a:solidFill>
                <a:latin typeface="Calibri"/>
              </a:rPr>
              <a:t>FORMS ARE DUE BY THIS </a:t>
            </a:r>
            <a:r>
              <a:rPr lang="en-US" dirty="0" smtClean="0">
                <a:solidFill>
                  <a:srgbClr val="060505"/>
                </a:solidFill>
                <a:latin typeface="Calibri"/>
              </a:rPr>
              <a:t>THURSDAY</a:t>
            </a:r>
            <a:r>
              <a:rPr lang="en-US" dirty="0" smtClean="0">
                <a:solidFill>
                  <a:srgbClr val="060505"/>
                </a:solidFill>
                <a:latin typeface="Calibri"/>
              </a:rPr>
              <a:t>, OR SPOTS WILL BE GIVEN TO OTHER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5752" r="32987" b="5662"/>
          <a:stretch/>
        </p:blipFill>
        <p:spPr bwMode="auto">
          <a:xfrm>
            <a:off x="1447800" y="685800"/>
            <a:ext cx="6324600" cy="5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938" y="609600"/>
            <a:ext cx="68914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Remind 101 Texts</a:t>
            </a:r>
          </a:p>
          <a:p>
            <a:pPr algn="ctr"/>
            <a:endParaRPr lang="en-US" sz="5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Text: 81010</a:t>
            </a:r>
          </a:p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Message: </a:t>
            </a:r>
            <a:r>
              <a:rPr lang="en-US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</a:t>
            </a:r>
            <a:r>
              <a:rPr lang="en-US" sz="54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ppchssnhs</a:t>
            </a:r>
            <a:endParaRPr lang="en-US" sz="5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6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762"/>
            <a:ext cx="9144000" cy="68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1219200"/>
            <a:ext cx="53134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Any Comments,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Questions,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Or Concerns?</a:t>
            </a:r>
          </a:p>
        </p:txBody>
      </p:sp>
    </p:spTree>
    <p:extLst>
      <p:ext uri="{BB962C8B-B14F-4D97-AF65-F5344CB8AC3E}">
        <p14:creationId xmlns:p14="http://schemas.microsoft.com/office/powerpoint/2010/main" val="11449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945" y="403557"/>
            <a:ext cx="3869056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SNHS- Don’t forget to sign in</a:t>
            </a:r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Don’t forget to sign up for tutoring, recycling, and mark the date for the next lecture!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STAY FOR SCIENCE DAY PRACTICE!!!</a:t>
            </a:r>
            <a:endParaRPr lang="en-US" sz="2400" b="1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7199" y="2335221"/>
            <a:ext cx="200439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" y="3945762"/>
            <a:ext cx="1997838" cy="19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73" y="4085546"/>
            <a:ext cx="3253528" cy="17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1" y="3680608"/>
            <a:ext cx="2102675" cy="21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6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9441"/>
            <a:ext cx="8229600" cy="5395832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The science day at PPCHS will take place on November 3rd, </a:t>
            </a:r>
            <a:r>
              <a:rPr lang="en-US" sz="2600" dirty="0" smtClean="0">
                <a:solidFill>
                  <a:srgbClr val="002060"/>
                </a:solidFill>
              </a:rPr>
              <a:t>2016! </a:t>
            </a:r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If you are interested in participating in an activity, please sign up for the science day at the end of the meeting. Please stay today to practice your experiments!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It is mandatory to attend both of the practices if you are participating 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Earn up to 5 club hours by attending practices and doing events!</a:t>
            </a:r>
          </a:p>
          <a:p>
            <a:pPr marL="0" indent="0">
              <a:buNone/>
            </a:pPr>
            <a:endParaRPr lang="en-US" sz="260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5998" y="0"/>
            <a:ext cx="5995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Science Day at PPCHS</a:t>
            </a:r>
            <a:endParaRPr lang="en-US" sz="4400" b="1" dirty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6076B4">
                      <a:tint val="40000"/>
                      <a:satMod val="250000"/>
                    </a:srgbClr>
                  </a:gs>
                  <a:gs pos="9000">
                    <a:srgbClr val="6076B4">
                      <a:tint val="52000"/>
                      <a:satMod val="300000"/>
                    </a:srgbClr>
                  </a:gs>
                  <a:gs pos="50000">
                    <a:srgbClr val="6076B4">
                      <a:shade val="20000"/>
                      <a:satMod val="300000"/>
                    </a:srgbClr>
                  </a:gs>
                  <a:gs pos="79000">
                    <a:srgbClr val="6076B4">
                      <a:tint val="52000"/>
                      <a:satMod val="300000"/>
                    </a:srgbClr>
                  </a:gs>
                  <a:gs pos="100000">
                    <a:srgbClr val="6076B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976256" cy="158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Markham Park Constellation/Roasting Event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Markham Park ( this Saturday) at 7:30, we are conducting a constellation viewing and marshmallow roasting event as an Ice Breaker for the club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en-US" dirty="0"/>
              <a:t>16001 W State Rd 84, Sunrise, FL 33326</a:t>
            </a:r>
          </a:p>
        </p:txBody>
      </p:sp>
    </p:spTree>
    <p:extLst>
      <p:ext uri="{BB962C8B-B14F-4D97-AF65-F5344CB8AC3E}">
        <p14:creationId xmlns:p14="http://schemas.microsoft.com/office/powerpoint/2010/main" val="404849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Totes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Donations to various Homeless shelters in Palm Beach County/Daytona Beach/St. Augustine </a:t>
            </a:r>
          </a:p>
          <a:p>
            <a:r>
              <a:rPr lang="en-US" dirty="0" smtClean="0"/>
              <a:t>Donations Requested: 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Socks</a:t>
            </a:r>
            <a:endParaRPr lang="en-US" sz="16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Toothbrushes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Toothpaste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Dental Floss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Body wash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Hand sanitizer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Disposable Razors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Deodorant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Shaving Cream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Combs/Brushes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Mini/disposable Rain Ponchos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 Flashlights</a:t>
            </a:r>
          </a:p>
          <a:p>
            <a:pPr lvl="0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Please Submit donations ( minimum of 6 items listed above) to the Front office for rooms D214 and S201 ! 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Any and All donations are welcomed by 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Thursday, </a:t>
            </a: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October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27</a:t>
            </a:r>
            <a:r>
              <a:rPr lang="en-US" baseline="30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we can assemble and donate the totes 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ASAP. 2 hrs for at least 6 items donated!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1727"/>
            <a:ext cx="1231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727"/>
            <a:ext cx="1231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29600" y="34180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21948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7573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members are required to fulfil the mandatory recycling requirement 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Multiple people may sign up at one time, so it is important that you sign up in the recycling book ahead of time to guarantee your spot !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only mandatory for SNHS members/science club members to recycle once a quarter.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362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"/>
            <a:ext cx="7590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**Recycling Requirement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8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50"/>
                </a:solidFill>
              </a:rPr>
              <a:t>Recycling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Every Tuesday, Wednesday, Friday. See Alejandro Pellon and Lilliana Thomas for details. </a:t>
            </a:r>
            <a:endParaRPr lang="en-US" sz="4400" dirty="0"/>
          </a:p>
        </p:txBody>
      </p:sp>
      <p:pic>
        <p:nvPicPr>
          <p:cNvPr id="14340" name="Picture 4" descr="https://upload.wikimedia.org/wikipedia/commons/thumb/4/44/Recycle001.svg/2000px-Recycle0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358469" cy="22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1869" y="4014071"/>
            <a:ext cx="6095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Mandatory for all members to recycle once every quarter!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**Failure to recycle once a quarter will result in removal from the club.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erial BT" panose="02040603050505020304" pitchFamily="18" charset="0"/>
              </a:rPr>
              <a:t>Tutoring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erial BT" panose="02040603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Thursdays During Homeroom !!</a:t>
            </a:r>
          </a:p>
          <a:p>
            <a:r>
              <a:rPr lang="en-US" dirty="0" smtClean="0"/>
              <a:t>Club hours</a:t>
            </a:r>
          </a:p>
          <a:p>
            <a:r>
              <a:rPr lang="en-US" dirty="0" smtClean="0"/>
              <a:t>Members must make a commitment for tutoring each week ! </a:t>
            </a:r>
          </a:p>
          <a:p>
            <a:r>
              <a:rPr lang="en-US" dirty="0" smtClean="0"/>
              <a:t>Members are subject to Probation from SNHS and science club if they sign up for tutoring/recycling and fail to attend without prior notification.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981200" cy="13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1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competition groups will meet every other Tuesday during homeroom in S122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meeting is next week. SECME/SCIENCE Olympiad- please come prepared with your event and topic </a:t>
            </a:r>
            <a:r>
              <a:rPr lang="en-US" dirty="0" smtClean="0"/>
              <a:t>selected, </a:t>
            </a:r>
            <a:r>
              <a:rPr lang="en-US" dirty="0" smtClean="0"/>
              <a:t>as well as your individual guidelines/rubric printed!</a:t>
            </a:r>
          </a:p>
          <a:p>
            <a:r>
              <a:rPr lang="en-US" dirty="0" smtClean="0"/>
              <a:t>Failure to participate will result in “member probation” , which will encourage extra participation on your part and a possible removal from the club for non-participation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1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8915400" cy="67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7508"/>
            <a:ext cx="25146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539" y="45720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Lectures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24" y="1419944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**September 27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Sofia Mohammad and Amaya Richmond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November 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7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– Lilliana Thomas and Camilo Grijalva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November 22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nd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–William Kong and Alejandro Pellon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January 24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TBA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February 21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st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-TBA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March 28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- TBA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April 18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TBA</a:t>
            </a:r>
          </a:p>
          <a:p>
            <a:endParaRPr lang="en-US" sz="2400" dirty="0" smtClean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** Members are welcome to do lectures after getting their topics approved! It’s a great way to get hours! 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We changed the date to accommodate new members !</a:t>
            </a:r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</a:t>
            </a: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641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Brush Script MT</vt:lpstr>
      <vt:lpstr>Calibri</vt:lpstr>
      <vt:lpstr>Calisto MT</vt:lpstr>
      <vt:lpstr>Cambria Math</vt:lpstr>
      <vt:lpstr>Century Gothic</vt:lpstr>
      <vt:lpstr>Courier New</vt:lpstr>
      <vt:lpstr>Georgia</vt:lpstr>
      <vt:lpstr>Imperial BT</vt:lpstr>
      <vt:lpstr>Palatino Linotype</vt:lpstr>
      <vt:lpstr>Trebuchet MS</vt:lpstr>
      <vt:lpstr>Wingdings</vt:lpstr>
      <vt:lpstr>1_Office Theme</vt:lpstr>
      <vt:lpstr>Executive</vt:lpstr>
      <vt:lpstr>Slipstream</vt:lpstr>
      <vt:lpstr>5_Capital</vt:lpstr>
      <vt:lpstr>7_Capital</vt:lpstr>
      <vt:lpstr>1_Executive</vt:lpstr>
      <vt:lpstr>Capital</vt:lpstr>
      <vt:lpstr>Welcome to the PPCHS’s Science Club          and Science National Honor Society General Meeting! </vt:lpstr>
      <vt:lpstr>PowerPoint Presentation</vt:lpstr>
      <vt:lpstr>Markham Park Constellation/Roasting Event</vt:lpstr>
      <vt:lpstr>Hope Totes </vt:lpstr>
      <vt:lpstr>PowerPoint Presentation</vt:lpstr>
      <vt:lpstr>Recycling</vt:lpstr>
      <vt:lpstr>Tutoring</vt:lpstr>
      <vt:lpstr>Competitions</vt:lpstr>
      <vt:lpstr>PowerPoint Presentation</vt:lpstr>
      <vt:lpstr>Beach Cleanup 11/12</vt:lpstr>
      <vt:lpstr>STEM Learning Event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PPCHS’s Science Club          and Science National Honor Society General Meeting!</dc:title>
  <dc:creator>SOFIA FAIZAN</dc:creator>
  <cp:lastModifiedBy>Amaya Richmond</cp:lastModifiedBy>
  <cp:revision>22</cp:revision>
  <dcterms:created xsi:type="dcterms:W3CDTF">2015-10-27T00:32:49Z</dcterms:created>
  <dcterms:modified xsi:type="dcterms:W3CDTF">2016-10-25T21:25:43Z</dcterms:modified>
</cp:coreProperties>
</file>