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9" r:id="rId3"/>
    <p:sldId id="257" r:id="rId4"/>
    <p:sldId id="260" r:id="rId5"/>
    <p:sldId id="265" r:id="rId6"/>
    <p:sldId id="263" r:id="rId7"/>
    <p:sldId id="267" r:id="rId8"/>
    <p:sldId id="273" r:id="rId9"/>
    <p:sldId id="274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28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83C4-71F8-44FF-B3CB-603E7EE97DFF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ED1D6-8A60-4ED6-BCF6-8B711726D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7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76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113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0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2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1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4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444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9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3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3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0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2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8077-42E2-4A5D-8D08-49298000CB6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0F68-72FA-496E-ACDD-FC4EBE6A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1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762"/>
            <a:ext cx="9144000" cy="68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4244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  <a:t>Welcome to PPCHS’s Science Club 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</a:br>
            <a:r>
              <a:rPr lang="en-US" b="1" dirty="0" smtClean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  <a:t>and Science National Honor Society!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  <a:t/>
            </a:r>
            <a:br>
              <a:rPr lang="en-US" b="1" dirty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</a:br>
            <a:endParaRPr lang="en-US" b="1" dirty="0">
              <a:ln>
                <a:solidFill>
                  <a:schemeClr val="tx1"/>
                </a:solidFill>
              </a:ln>
              <a:latin typeface="Imperial BT" panose="02040603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892938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Imperial BT" panose="02040603050505020304" pitchFamily="18" charset="0"/>
              </a:rPr>
              <a:t>You are currently earning ½ hour for attending this meeting!</a:t>
            </a:r>
          </a:p>
          <a:p>
            <a:endParaRPr lang="en-US" sz="3600" b="1" dirty="0">
              <a:latin typeface="Imperial BT" panose="02040603050505020304" pitchFamily="18" charset="0"/>
            </a:endParaRPr>
          </a:p>
          <a:p>
            <a:endParaRPr lang="en-US" sz="3600" b="1" dirty="0" smtClean="0">
              <a:latin typeface="Imperial BT" panose="02040603050505020304" pitchFamily="18" charset="0"/>
            </a:endParaRPr>
          </a:p>
          <a:p>
            <a:r>
              <a:rPr lang="en-US" sz="3600" b="1" dirty="0" smtClean="0">
                <a:latin typeface="Imperial BT" panose="02040603050505020304" pitchFamily="18" charset="0"/>
              </a:rPr>
              <a:t>Please Sign In </a:t>
            </a:r>
            <a:r>
              <a:rPr lang="en-US" sz="3600" b="1" dirty="0" smtClean="0">
                <a:latin typeface="Imperial BT" panose="02040603050505020304" pitchFamily="18" charset="0"/>
                <a:sym typeface="Wingdings" panose="05000000000000000000" pitchFamily="2" charset="2"/>
              </a:rPr>
              <a:t></a:t>
            </a:r>
            <a:endParaRPr lang="en-US" sz="3600" b="1" dirty="0">
              <a:latin typeface="Imperial BT" panose="02040603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</a:rPr>
              <a:t>Recycling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Every </a:t>
            </a:r>
            <a:r>
              <a:rPr lang="en-US" sz="4400" dirty="0" smtClean="0"/>
              <a:t>Tuesday, Wednesday, Friday</a:t>
            </a:r>
            <a:r>
              <a:rPr lang="en-US" sz="4400" dirty="0" smtClean="0"/>
              <a:t>. See Alejandro Pellon and Lilliana Thomas for details. </a:t>
            </a:r>
            <a:endParaRPr lang="en-US" sz="4400" dirty="0"/>
          </a:p>
        </p:txBody>
      </p:sp>
      <p:pic>
        <p:nvPicPr>
          <p:cNvPr id="14340" name="Picture 4" descr="https://upload.wikimedia.org/wikipedia/commons/thumb/4/44/Recycle001.svg/2000px-Recycle0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358469" cy="22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1869" y="4014071"/>
            <a:ext cx="6095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Mandatory for all members to recycle once every quarter!</a:t>
            </a:r>
          </a:p>
          <a:p>
            <a:r>
              <a:rPr lang="en-US" sz="3200" dirty="0" smtClean="0"/>
              <a:t>**Failure to recycle once a quarter will result in removal from the club.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69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The 2015-2016 Science Club/SNHS Board</a:t>
            </a:r>
            <a:endParaRPr lang="en-US" sz="4000" dirty="0">
              <a:solidFill>
                <a:srgbClr val="328A06"/>
              </a:solidFill>
              <a:latin typeface="Imperial BT" panose="02040603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64833"/>
            <a:ext cx="4611446" cy="34501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Sofia Mohammad, </a:t>
            </a:r>
            <a:r>
              <a:rPr lang="en-US" sz="2000" i="1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President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Amaya Richmond, </a:t>
            </a:r>
            <a:r>
              <a:rPr lang="en-US" sz="2000" i="1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Vice President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Lilliana Thomas, </a:t>
            </a:r>
            <a:r>
              <a:rPr lang="en-US" sz="2000" i="1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Secretary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Camilo Grijalva, </a:t>
            </a:r>
            <a:r>
              <a:rPr lang="en-US" sz="2000" i="1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Treasurer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Alejandro Pellon, Event Coordinator/Recycling Advisor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William Kong, </a:t>
            </a:r>
            <a:r>
              <a:rPr lang="en-US" sz="2000" i="1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Historian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1" y="1600200"/>
            <a:ext cx="5577417" cy="61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20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Mrs. HD and Dr. Glenn, </a:t>
            </a:r>
            <a:r>
              <a:rPr lang="en-US" sz="2000" i="1" dirty="0">
                <a:solidFill>
                  <a:srgbClr val="328A06"/>
                </a:solidFill>
                <a:latin typeface="Imperial BT" panose="02040603050505020304" pitchFamily="18" charset="0"/>
              </a:rPr>
              <a:t>Faculty </a:t>
            </a:r>
            <a:r>
              <a:rPr lang="en-US" sz="2000" i="1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Advisors</a:t>
            </a:r>
            <a:endParaRPr lang="en-US" sz="2000" dirty="0">
              <a:solidFill>
                <a:srgbClr val="328A06"/>
              </a:solidFill>
              <a:latin typeface="Imperial BT" panose="02040603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1000" y="5562600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328A06"/>
                </a:solidFill>
                <a:latin typeface="Imperial BT" panose="02040603050505020304" pitchFamily="18" charset="0"/>
              </a:rPr>
              <a:t>Our contact information can be found </a:t>
            </a:r>
            <a:r>
              <a:rPr lang="en-US" sz="24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at </a:t>
            </a:r>
          </a:p>
          <a:p>
            <a:pPr algn="ctr" defTabSz="457200"/>
            <a:r>
              <a:rPr lang="en-US" sz="2400" dirty="0" smtClean="0">
                <a:solidFill>
                  <a:srgbClr val="328A06"/>
                </a:solidFill>
                <a:latin typeface="Imperial BT" panose="02040603050505020304" pitchFamily="18" charset="0"/>
              </a:rPr>
              <a:t>ppchssnhs.weebly.com!!</a:t>
            </a:r>
            <a:endParaRPr lang="en-US" sz="2400" dirty="0">
              <a:solidFill>
                <a:srgbClr val="328A06"/>
              </a:solidFill>
              <a:latin typeface="Imperial BT" panose="02040603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52" y="2223898"/>
            <a:ext cx="3617384" cy="27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nimated-sunflower-image-0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21623"/>
            <a:ext cx="835026" cy="107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ed-sunflower-image-0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79" y="492719"/>
            <a:ext cx="874713" cy="11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lumMod val="79000"/>
                <a:lumOff val="2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8" y="2667000"/>
            <a:ext cx="3205323" cy="382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3700265"/>
            <a:ext cx="1450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VS.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7152"/>
            <a:ext cx="2362200" cy="260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5208666"/>
            <a:ext cx="38459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PPCHS Science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Club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7865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What’s the Difference?</a:t>
            </a:r>
            <a:endParaRPr lang="en-US" sz="4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546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52400" y="228600"/>
            <a:ext cx="8991600" cy="6629400"/>
          </a:xfrm>
          <a:prstGeom prst="rtTriangle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746760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SNHS</a:t>
            </a:r>
            <a:endParaRPr lang="en-US" sz="32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1- 20 hours</a:t>
            </a:r>
          </a:p>
          <a:p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2- Recycle once </a:t>
            </a:r>
          </a:p>
          <a:p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each quarter</a:t>
            </a:r>
          </a:p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3- Attend 4/7 Lectures</a:t>
            </a:r>
          </a:p>
          <a:p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4- 3.0 GPA and B+ min. in </a:t>
            </a:r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all </a:t>
            </a:r>
          </a:p>
          <a:p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science classes</a:t>
            </a:r>
          </a:p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5- Attend /Compete in1 competition</a:t>
            </a:r>
          </a:p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6-Tutor twice a semester</a:t>
            </a:r>
          </a:p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7. $20 dues, shirt included</a:t>
            </a:r>
          </a:p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8. Attend 1 beach Cleanup</a:t>
            </a:r>
          </a:p>
          <a:p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sz="32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5328" y="279314"/>
            <a:ext cx="3084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Science Club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743746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Imperial BT" panose="02040603050505020304" pitchFamily="18" charset="0"/>
              </a:rPr>
              <a:t>1- 10 Hour requirement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Imperial BT" panose="02040603050505020304" pitchFamily="18" charset="0"/>
              </a:rPr>
              <a:t>     2- Recycle once a quarter</a:t>
            </a:r>
          </a:p>
          <a:p>
            <a:r>
              <a:rPr lang="en-US" sz="2400" dirty="0">
                <a:solidFill>
                  <a:srgbClr val="7030A0"/>
                </a:solidFill>
                <a:latin typeface="Imperial BT" panose="02040603050505020304" pitchFamily="18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Imperial BT" panose="02040603050505020304" pitchFamily="18" charset="0"/>
              </a:rPr>
              <a:t>3- Open to all grade levels</a:t>
            </a:r>
          </a:p>
          <a:p>
            <a:r>
              <a:rPr lang="en-US" sz="2400" dirty="0">
                <a:solidFill>
                  <a:srgbClr val="7030A0"/>
                </a:solidFill>
                <a:latin typeface="Imperial BT" panose="02040603050505020304" pitchFamily="18" charset="0"/>
              </a:rPr>
              <a:t>	 </a:t>
            </a:r>
            <a:r>
              <a:rPr lang="en-US" sz="2400" dirty="0" smtClean="0">
                <a:solidFill>
                  <a:srgbClr val="7030A0"/>
                </a:solidFill>
                <a:latin typeface="Imperial BT" panose="02040603050505020304" pitchFamily="18" charset="0"/>
              </a:rPr>
              <a:t>    4- attend 3/7 lectures</a:t>
            </a:r>
          </a:p>
          <a:p>
            <a:r>
              <a:rPr lang="en-US" sz="2400" dirty="0">
                <a:solidFill>
                  <a:srgbClr val="7030A0"/>
                </a:solidFill>
                <a:latin typeface="Imperial BT" panose="020406030505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Imperial BT" panose="02040603050505020304" pitchFamily="18" charset="0"/>
              </a:rPr>
              <a:t>                   5- Participate in 1 competition</a:t>
            </a:r>
          </a:p>
          <a:p>
            <a:r>
              <a:rPr lang="en-US" sz="2400" dirty="0">
                <a:solidFill>
                  <a:srgbClr val="7030A0"/>
                </a:solidFill>
                <a:latin typeface="Imperial BT" panose="020406030505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Imperial BT" panose="02040603050505020304" pitchFamily="18" charset="0"/>
              </a:rPr>
              <a:t>                      6- 2.0 minimum </a:t>
            </a:r>
            <a:r>
              <a:rPr lang="en-US" sz="2400" dirty="0">
                <a:solidFill>
                  <a:srgbClr val="7030A0"/>
                </a:solidFill>
                <a:latin typeface="Imperial BT" panose="02040603050505020304" pitchFamily="18" charset="0"/>
              </a:rPr>
              <a:t>unweighted  GPA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Imperial BT" panose="02040603050505020304" pitchFamily="18" charset="0"/>
              </a:rPr>
              <a:t> 			Dues: $20 ( shirt included)</a:t>
            </a:r>
          </a:p>
          <a:p>
            <a:r>
              <a:rPr lang="en-US" sz="2400" dirty="0">
                <a:solidFill>
                  <a:srgbClr val="7030A0"/>
                </a:solidFill>
                <a:latin typeface="Imperial BT" panose="020406030505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Imperial BT" panose="02040603050505020304" pitchFamily="18" charset="0"/>
              </a:rPr>
              <a:t>                                  1 beach Cleanup</a:t>
            </a:r>
            <a:endParaRPr lang="en-US" sz="2800" dirty="0">
              <a:solidFill>
                <a:srgbClr val="7030A0"/>
              </a:solidFill>
              <a:latin typeface="Imperial BT" panose="020406030505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90734"/>
            <a:ext cx="1180233" cy="14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12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8915400" cy="67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7508"/>
            <a:ext cx="25146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539" y="457200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Lectures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24" y="1419944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September 20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- Sofia Mohammad and Amaya Richmond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October 18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 – Lilliana Thomas and Camilo Grijalva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November 22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nd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–William Kong and Alejandro Pellon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January 24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- TBA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February 21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st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-TBA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March 28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- TBA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April 18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- TBA</a:t>
            </a:r>
          </a:p>
          <a:p>
            <a:endParaRPr lang="en-US" sz="2400" dirty="0" smtClean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** Members are welcome to do lectures after getting their topics approved! It’s a great way to get hours! 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</a:t>
            </a: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45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51924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COMPETITIONS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077" name="Picture 5" descr="Image result for S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4467"/>
            <a:ext cx="2057400" cy="9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736144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Science Fair</a:t>
            </a:r>
          </a:p>
          <a:p>
            <a:r>
              <a:rPr lang="en-US" sz="2400" dirty="0"/>
              <a:t>February 10th at Westfield Broward Mall</a:t>
            </a:r>
          </a:p>
          <a:p>
            <a:r>
              <a:rPr lang="en-US" sz="2400" dirty="0"/>
              <a:t>Science Fair </a:t>
            </a:r>
            <a:r>
              <a:rPr lang="en-US" sz="2400" dirty="0" err="1"/>
              <a:t>Coodinator’s</a:t>
            </a:r>
            <a:r>
              <a:rPr lang="en-US" sz="2400" dirty="0"/>
              <a:t> </a:t>
            </a:r>
            <a:r>
              <a:rPr lang="en-US" sz="2400" dirty="0" err="1"/>
              <a:t>meetin</a:t>
            </a:r>
            <a:r>
              <a:rPr lang="en-US" sz="2400" dirty="0"/>
              <a:t> on Sept 10 5pm at Piper HS (you should get a stipend for being a coordinator)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is scholarship money for students that compete  win at the national and international level. Schools such as MIT look for these type of students</a:t>
            </a:r>
            <a:r>
              <a:rPr lang="en-US" sz="2400" dirty="0" smtClean="0"/>
              <a:t>.</a:t>
            </a:r>
          </a:p>
          <a:p>
            <a:r>
              <a:rPr lang="en-US" sz="2400" b="1" u="sng" dirty="0" smtClean="0"/>
              <a:t>Broward </a:t>
            </a:r>
            <a:r>
              <a:rPr lang="en-US" sz="2400" b="1" u="sng" dirty="0"/>
              <a:t>Drone Racing League</a:t>
            </a:r>
          </a:p>
          <a:p>
            <a:r>
              <a:rPr lang="en-US" sz="2400" dirty="0"/>
              <a:t>Competition on Dec 10th at South Plantation</a:t>
            </a:r>
          </a:p>
          <a:p>
            <a:r>
              <a:rPr lang="en-US" sz="2400" dirty="0"/>
              <a:t>DCPS Drone Challenge</a:t>
            </a:r>
          </a:p>
          <a:p>
            <a:r>
              <a:rPr lang="en-US" sz="2400" dirty="0"/>
              <a:t>Browarddroneleague.wixsite.com/</a:t>
            </a:r>
            <a:r>
              <a:rPr lang="en-US" sz="2400" dirty="0" err="1"/>
              <a:t>bcdf</a:t>
            </a:r>
            <a:endParaRPr lang="en-US" sz="2400" dirty="0"/>
          </a:p>
          <a:p>
            <a:r>
              <a:rPr lang="en-US" sz="2400" dirty="0"/>
              <a:t>3 division of competitions using </a:t>
            </a:r>
            <a:r>
              <a:rPr lang="en-US" sz="2400" dirty="0" err="1"/>
              <a:t>microdrones</a:t>
            </a:r>
            <a:endParaRPr lang="en-US" sz="2400" dirty="0"/>
          </a:p>
          <a:p>
            <a:r>
              <a:rPr lang="en-US" sz="2400" b="1" u="sng" dirty="0"/>
              <a:t>E) SECME competition in march </a:t>
            </a:r>
          </a:p>
          <a:p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44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Learning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/>
              </a:rPr>
              <a:t>Attend </a:t>
            </a:r>
            <a:r>
              <a:rPr lang="en-US" b="1" dirty="0">
                <a:latin typeface="Calibri"/>
              </a:rPr>
              <a:t>Ten80’s STEM Innovators-in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-Training Experience</a:t>
            </a:r>
            <a:r>
              <a:rPr lang="en-US" dirty="0">
                <a:solidFill>
                  <a:srgbClr val="222222"/>
                </a:solidFill>
                <a:latin typeface="Calibri"/>
              </a:rPr>
              <a:t> on 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Wednesday, November 9</a:t>
            </a:r>
            <a:r>
              <a:rPr lang="en-US" dirty="0">
                <a:solidFill>
                  <a:srgbClr val="222222"/>
                </a:solidFill>
                <a:latin typeface="Calibri"/>
              </a:rPr>
              <a:t> at </a:t>
            </a:r>
            <a:r>
              <a:rPr lang="en-US" b="1" dirty="0" err="1">
                <a:solidFill>
                  <a:srgbClr val="060505"/>
                </a:solidFill>
                <a:latin typeface="Calibri"/>
              </a:rPr>
              <a:t>iTech</a:t>
            </a:r>
            <a:r>
              <a:rPr lang="en-US" b="1" dirty="0">
                <a:solidFill>
                  <a:srgbClr val="060505"/>
                </a:solidFill>
                <a:latin typeface="Calibri"/>
              </a:rPr>
              <a:t> @ Thomas A. Edison Educational Center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 </a:t>
            </a:r>
            <a:r>
              <a:rPr lang="en-US" dirty="0">
                <a:solidFill>
                  <a:srgbClr val="222222"/>
                </a:solidFill>
                <a:latin typeface="Calibri"/>
              </a:rPr>
              <a:t>as an observer or by bringing a minimum of 5 high school students to this team engineering and enterprise event. 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There is NO cost to attend.</a:t>
            </a:r>
            <a:r>
              <a:rPr lang="en-US" dirty="0">
                <a:solidFill>
                  <a:srgbClr val="222222"/>
                </a:solidFill>
                <a:latin typeface="Calibri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Bring 40 or more high school students and the event </a:t>
            </a:r>
            <a:r>
              <a:rPr lang="en-US" b="1" dirty="0">
                <a:solidFill>
                  <a:srgbClr val="202020"/>
                </a:solidFill>
                <a:latin typeface="Calibri"/>
              </a:rPr>
              <a:t>and long-term learning are fully funded! </a:t>
            </a:r>
            <a:r>
              <a:rPr lang="en-US" dirty="0">
                <a:solidFill>
                  <a:srgbClr val="060505"/>
                </a:solidFill>
                <a:latin typeface="Calibri"/>
              </a:rPr>
              <a:t>Choose up to $5,200 in curriculum, materials and training to implement in a new or existing Engineering, Business, STEM, Intro to CS and/or Robotics course or club</a:t>
            </a:r>
            <a:r>
              <a:rPr lang="en-US" dirty="0" smtClean="0">
                <a:solidFill>
                  <a:srgbClr val="060505"/>
                </a:solidFill>
                <a:latin typeface="Calibri"/>
              </a:rPr>
              <a:t>. Shirt Lunch Included !!</a:t>
            </a:r>
          </a:p>
          <a:p>
            <a:r>
              <a:rPr lang="en-US" dirty="0" smtClean="0">
                <a:solidFill>
                  <a:srgbClr val="060505"/>
                </a:solidFill>
                <a:latin typeface="Calibri"/>
              </a:rPr>
              <a:t>Up to 40 members needed, 6 Club Hours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5752" r="32987" b="5662"/>
          <a:stretch/>
        </p:blipFill>
        <p:spPr bwMode="auto">
          <a:xfrm>
            <a:off x="1447800" y="685800"/>
            <a:ext cx="6324600" cy="56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erial BT" panose="02040603050505020304" pitchFamily="18" charset="0"/>
              </a:rPr>
              <a:t>Tutoring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erial BT" panose="02040603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4536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Thursdays During Homeroom !!</a:t>
            </a:r>
          </a:p>
          <a:p>
            <a:r>
              <a:rPr lang="en-US" dirty="0" smtClean="0"/>
              <a:t>Club hours</a:t>
            </a:r>
          </a:p>
          <a:p>
            <a:r>
              <a:rPr lang="en-US" dirty="0" smtClean="0"/>
              <a:t>Members must make a commitment for tutoring each week ! </a:t>
            </a:r>
          </a:p>
          <a:p>
            <a:r>
              <a:rPr lang="en-US" dirty="0" smtClean="0"/>
              <a:t>Members are subject to Probation from SNHS and science club if they sign up for tutoring/recycling and fail to attend without prior notification.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1981200" cy="13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855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375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Brush Script MT</vt:lpstr>
      <vt:lpstr>Calibri</vt:lpstr>
      <vt:lpstr>Calisto MT</vt:lpstr>
      <vt:lpstr>Imperial BT</vt:lpstr>
      <vt:lpstr>Wingdings</vt:lpstr>
      <vt:lpstr>Office Theme</vt:lpstr>
      <vt:lpstr>Capital</vt:lpstr>
      <vt:lpstr>Welcome to PPCHS’s Science Club  and Science National Honor Society! </vt:lpstr>
      <vt:lpstr>The 2015-2016 Science Club/SNHS Board</vt:lpstr>
      <vt:lpstr>PowerPoint Presentation</vt:lpstr>
      <vt:lpstr>PowerPoint Presentation</vt:lpstr>
      <vt:lpstr>PowerPoint Presentation</vt:lpstr>
      <vt:lpstr>PowerPoint Presentation</vt:lpstr>
      <vt:lpstr>STEM Learning Event</vt:lpstr>
      <vt:lpstr>PowerPoint Presentation</vt:lpstr>
      <vt:lpstr>Tutoring</vt:lpstr>
      <vt:lpstr>Recycling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FAIZAN</dc:creator>
  <cp:lastModifiedBy>Amaya Richmond</cp:lastModifiedBy>
  <cp:revision>46</cp:revision>
  <dcterms:created xsi:type="dcterms:W3CDTF">2015-09-07T12:26:39Z</dcterms:created>
  <dcterms:modified xsi:type="dcterms:W3CDTF">2016-09-08T02:20:25Z</dcterms:modified>
</cp:coreProperties>
</file>