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90" r:id="rId4"/>
    <p:sldMasterId id="2147483705" r:id="rId5"/>
    <p:sldMasterId id="2147483720" r:id="rId6"/>
    <p:sldMasterId id="2147483735" r:id="rId7"/>
    <p:sldMasterId id="2147483750" r:id="rId8"/>
    <p:sldMasterId id="2147483765" r:id="rId9"/>
  </p:sldMasterIdLst>
  <p:notesMasterIdLst>
    <p:notesMasterId r:id="rId18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728D7-9A6D-44DF-9397-451C79FF5A4F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42D7A-83DD-4801-88AB-2ABA8DF2E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9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ED1D6-8A60-4ED6-BCF6-8B711726D27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1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3807-073A-4C27-85D2-F5AD59D0E427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4DB5-009F-44EC-AAAD-642B9A68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6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3807-073A-4C27-85D2-F5AD59D0E427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4DB5-009F-44EC-AAAD-642B9A68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633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48" y="2147889"/>
            <a:ext cx="475488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2147889"/>
            <a:ext cx="475488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801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8" y="1708991"/>
            <a:ext cx="475488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8" y="2590801"/>
            <a:ext cx="475488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4052" y="1708991"/>
            <a:ext cx="475488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4052" y="2590801"/>
            <a:ext cx="475488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464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002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67" y="1169892"/>
            <a:ext cx="4011084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092" y="609601"/>
            <a:ext cx="54864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967" y="2147889"/>
            <a:ext cx="4011084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993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sz="1800"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67" y="1694329"/>
            <a:ext cx="4011084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092" y="609601"/>
            <a:ext cx="54864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967" y="2672323"/>
            <a:ext cx="4011084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70523" y="310123"/>
            <a:ext cx="4531783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998146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691640"/>
            <a:ext cx="4011168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84745" y="612775"/>
            <a:ext cx="54864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" y="2670048"/>
            <a:ext cx="4011168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740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4287820"/>
            <a:ext cx="10695969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5129" y="331694"/>
            <a:ext cx="11228832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" y="5271248"/>
            <a:ext cx="10695969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03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536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199" y="609601"/>
            <a:ext cx="1888564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0963" y="609601"/>
            <a:ext cx="837303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6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3807-073A-4C27-85D2-F5AD59D0E427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4DB5-009F-44EC-AAAD-642B9A68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503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49164" y="411480"/>
            <a:ext cx="10893672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123950"/>
            <a:ext cx="9789584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429000"/>
            <a:ext cx="9789584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4988" y="6122895"/>
            <a:ext cx="2844800" cy="259317"/>
          </a:xfrm>
        </p:spPr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8400" y="6122894"/>
            <a:ext cx="38608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8000" y="6122895"/>
            <a:ext cx="1016000" cy="271463"/>
          </a:xfrm>
        </p:spPr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884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251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49164" y="411480"/>
            <a:ext cx="10893672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1" y="3442448"/>
            <a:ext cx="9793816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1" y="5029200"/>
            <a:ext cx="9793816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012" y="6122895"/>
            <a:ext cx="2844800" cy="259317"/>
          </a:xfrm>
        </p:spPr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8400" y="6124401"/>
            <a:ext cx="38608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48657" y="533401"/>
            <a:ext cx="10448544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7588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1" y="1371600"/>
            <a:ext cx="9793816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1" y="3134567"/>
            <a:ext cx="9793816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414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48" y="2147889"/>
            <a:ext cx="475488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2147889"/>
            <a:ext cx="475488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268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8" y="1708991"/>
            <a:ext cx="475488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8" y="2590801"/>
            <a:ext cx="475488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4052" y="1708991"/>
            <a:ext cx="475488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4052" y="2590801"/>
            <a:ext cx="475488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393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376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99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67" y="1169892"/>
            <a:ext cx="4011084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092" y="609601"/>
            <a:ext cx="54864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967" y="2147889"/>
            <a:ext cx="4011084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6605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sz="1800"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67" y="1694329"/>
            <a:ext cx="4011084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092" y="609601"/>
            <a:ext cx="54864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967" y="2672323"/>
            <a:ext cx="4011084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70523" y="310123"/>
            <a:ext cx="4531783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3214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49164" y="411480"/>
            <a:ext cx="10893672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123950"/>
            <a:ext cx="9789584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429000"/>
            <a:ext cx="9789584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4988" y="6122895"/>
            <a:ext cx="2844800" cy="259317"/>
          </a:xfrm>
        </p:spPr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8400" y="6122894"/>
            <a:ext cx="38608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8000" y="6122895"/>
            <a:ext cx="1016000" cy="271463"/>
          </a:xfrm>
        </p:spPr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106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691640"/>
            <a:ext cx="4011168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84745" y="612775"/>
            <a:ext cx="54864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" y="2670048"/>
            <a:ext cx="4011168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253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4287820"/>
            <a:ext cx="10695969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5129" y="331694"/>
            <a:ext cx="11228832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" y="5271248"/>
            <a:ext cx="10695969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62322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75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199" y="609601"/>
            <a:ext cx="1888564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0963" y="609601"/>
            <a:ext cx="837303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46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49164" y="411480"/>
            <a:ext cx="10893672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1" y="3442448"/>
            <a:ext cx="9793816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1" y="5029200"/>
            <a:ext cx="9793816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012" y="6122895"/>
            <a:ext cx="2844800" cy="259317"/>
          </a:xfrm>
        </p:spPr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8400" y="6124401"/>
            <a:ext cx="38608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48657" y="533401"/>
            <a:ext cx="10448544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00031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1" y="1371600"/>
            <a:ext cx="9793816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1" y="3134567"/>
            <a:ext cx="9793816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59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48" y="2147889"/>
            <a:ext cx="475488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2147889"/>
            <a:ext cx="475488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07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8" y="1708991"/>
            <a:ext cx="475488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8" y="2590801"/>
            <a:ext cx="475488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4052" y="1708991"/>
            <a:ext cx="475488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4052" y="2590801"/>
            <a:ext cx="475488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04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840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2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3807-073A-4C27-85D2-F5AD59D0E427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4DB5-009F-44EC-AAAD-642B9A68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69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67" y="1169892"/>
            <a:ext cx="4011084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092" y="609601"/>
            <a:ext cx="54864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967" y="2147889"/>
            <a:ext cx="4011084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6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sz="1800"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67" y="1694329"/>
            <a:ext cx="4011084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092" y="609601"/>
            <a:ext cx="54864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967" y="2672323"/>
            <a:ext cx="4011084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70523" y="310123"/>
            <a:ext cx="4531783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92108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691640"/>
            <a:ext cx="4011168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84745" y="612775"/>
            <a:ext cx="54864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" y="2670048"/>
            <a:ext cx="4011168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71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4287820"/>
            <a:ext cx="10695969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5129" y="331694"/>
            <a:ext cx="11228832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" y="5271248"/>
            <a:ext cx="10695969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94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7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199" y="609601"/>
            <a:ext cx="1888564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0963" y="609601"/>
            <a:ext cx="837303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08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49164" y="411480"/>
            <a:ext cx="10893672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123950"/>
            <a:ext cx="9789584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429000"/>
            <a:ext cx="9789584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4988" y="6122895"/>
            <a:ext cx="2844800" cy="259317"/>
          </a:xfrm>
        </p:spPr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8400" y="6122894"/>
            <a:ext cx="38608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8000" y="6122895"/>
            <a:ext cx="1016000" cy="271463"/>
          </a:xfrm>
        </p:spPr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26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76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49164" y="411480"/>
            <a:ext cx="10893672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1" y="3442448"/>
            <a:ext cx="9793816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1" y="5029200"/>
            <a:ext cx="9793816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012" y="6122895"/>
            <a:ext cx="2844800" cy="259317"/>
          </a:xfrm>
        </p:spPr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8400" y="6124401"/>
            <a:ext cx="38608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48657" y="533401"/>
            <a:ext cx="10448544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29121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1" y="1371600"/>
            <a:ext cx="9793816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1" y="3134567"/>
            <a:ext cx="9793816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8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3807-073A-4C27-85D2-F5AD59D0E427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4DB5-009F-44EC-AAAD-642B9A68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349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48" y="2147889"/>
            <a:ext cx="475488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2147889"/>
            <a:ext cx="475488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870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8" y="1708991"/>
            <a:ext cx="475488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8" y="2590801"/>
            <a:ext cx="475488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4052" y="1708991"/>
            <a:ext cx="475488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4052" y="2590801"/>
            <a:ext cx="475488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71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975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984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67" y="1169892"/>
            <a:ext cx="4011084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092" y="609601"/>
            <a:ext cx="54864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967" y="2147889"/>
            <a:ext cx="4011084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66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sz="1800"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67" y="1694329"/>
            <a:ext cx="4011084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092" y="609601"/>
            <a:ext cx="54864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967" y="2672323"/>
            <a:ext cx="4011084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70523" y="310123"/>
            <a:ext cx="4531783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38755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691640"/>
            <a:ext cx="4011168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84745" y="612775"/>
            <a:ext cx="54864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" y="2670048"/>
            <a:ext cx="4011168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069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4287820"/>
            <a:ext cx="10695969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5129" y="331694"/>
            <a:ext cx="11228832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" y="5271248"/>
            <a:ext cx="10695969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452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23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199" y="609601"/>
            <a:ext cx="1888564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0963" y="609601"/>
            <a:ext cx="837303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0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3807-073A-4C27-85D2-F5AD59D0E427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4DB5-009F-44EC-AAAD-642B9A68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77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49164" y="411480"/>
            <a:ext cx="10893672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123950"/>
            <a:ext cx="9789584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429000"/>
            <a:ext cx="9789584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4988" y="6122895"/>
            <a:ext cx="2844800" cy="259317"/>
          </a:xfrm>
        </p:spPr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8400" y="6122894"/>
            <a:ext cx="38608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8000" y="6122895"/>
            <a:ext cx="1016000" cy="271463"/>
          </a:xfrm>
        </p:spPr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454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221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49164" y="411480"/>
            <a:ext cx="10893672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1" y="3442448"/>
            <a:ext cx="9793816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1" y="5029200"/>
            <a:ext cx="9793816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012" y="6122895"/>
            <a:ext cx="2844800" cy="259317"/>
          </a:xfrm>
        </p:spPr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8400" y="6124401"/>
            <a:ext cx="38608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48657" y="533401"/>
            <a:ext cx="10448544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614662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1" y="1371600"/>
            <a:ext cx="9793816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1" y="3134567"/>
            <a:ext cx="9793816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86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48" y="2147889"/>
            <a:ext cx="475488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2147889"/>
            <a:ext cx="475488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419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8" y="1708991"/>
            <a:ext cx="475488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8" y="2590801"/>
            <a:ext cx="475488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4052" y="1708991"/>
            <a:ext cx="475488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4052" y="2590801"/>
            <a:ext cx="475488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0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538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308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67" y="1169892"/>
            <a:ext cx="4011084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092" y="609601"/>
            <a:ext cx="54864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967" y="2147889"/>
            <a:ext cx="4011084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434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sz="1800"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67" y="1694329"/>
            <a:ext cx="4011084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092" y="609601"/>
            <a:ext cx="54864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967" y="2672323"/>
            <a:ext cx="4011084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70523" y="310123"/>
            <a:ext cx="4531783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720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3807-073A-4C27-85D2-F5AD59D0E427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4DB5-009F-44EC-AAAD-642B9A68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962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691640"/>
            <a:ext cx="4011168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84745" y="612775"/>
            <a:ext cx="54864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" y="2670048"/>
            <a:ext cx="4011168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443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4287820"/>
            <a:ext cx="10695969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5129" y="331694"/>
            <a:ext cx="11228832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" y="5271248"/>
            <a:ext cx="10695969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568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851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199" y="609601"/>
            <a:ext cx="1888564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0963" y="609601"/>
            <a:ext cx="837303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34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49164" y="411480"/>
            <a:ext cx="10893672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123950"/>
            <a:ext cx="9789584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429000"/>
            <a:ext cx="9789584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4988" y="6122895"/>
            <a:ext cx="2844800" cy="259317"/>
          </a:xfrm>
        </p:spPr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8400" y="6122894"/>
            <a:ext cx="38608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8000" y="6122895"/>
            <a:ext cx="1016000" cy="271463"/>
          </a:xfrm>
        </p:spPr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844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8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49164" y="411480"/>
            <a:ext cx="10893672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1" y="3442448"/>
            <a:ext cx="9793816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1" y="5029200"/>
            <a:ext cx="9793816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012" y="6122895"/>
            <a:ext cx="2844800" cy="259317"/>
          </a:xfrm>
        </p:spPr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8400" y="6124401"/>
            <a:ext cx="38608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48657" y="533401"/>
            <a:ext cx="10448544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56133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1" y="1371600"/>
            <a:ext cx="9793816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1" y="3134567"/>
            <a:ext cx="9793816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054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48" y="2147889"/>
            <a:ext cx="475488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2147889"/>
            <a:ext cx="475488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953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8" y="1708991"/>
            <a:ext cx="475488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8" y="2590801"/>
            <a:ext cx="475488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4052" y="1708991"/>
            <a:ext cx="475488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4052" y="2590801"/>
            <a:ext cx="475488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5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3807-073A-4C27-85D2-F5AD59D0E427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4DB5-009F-44EC-AAAD-642B9A68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710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160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1057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67" y="1169892"/>
            <a:ext cx="4011084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092" y="609601"/>
            <a:ext cx="54864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967" y="2147889"/>
            <a:ext cx="4011084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122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sz="1800"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67" y="1694329"/>
            <a:ext cx="4011084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092" y="609601"/>
            <a:ext cx="54864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967" y="2672323"/>
            <a:ext cx="4011084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70523" y="310123"/>
            <a:ext cx="4531783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9239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691640"/>
            <a:ext cx="4011168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84745" y="612775"/>
            <a:ext cx="54864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" y="2670048"/>
            <a:ext cx="4011168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902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4287820"/>
            <a:ext cx="10695969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5129" y="331694"/>
            <a:ext cx="11228832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" y="5271248"/>
            <a:ext cx="10695969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594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285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199" y="609601"/>
            <a:ext cx="1888564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0963" y="609601"/>
            <a:ext cx="837303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25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49164" y="411480"/>
            <a:ext cx="10893672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123950"/>
            <a:ext cx="9789584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429000"/>
            <a:ext cx="9789584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4988" y="6122895"/>
            <a:ext cx="2844800" cy="259317"/>
          </a:xfrm>
        </p:spPr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8400" y="6122894"/>
            <a:ext cx="38608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8000" y="6122895"/>
            <a:ext cx="1016000" cy="271463"/>
          </a:xfrm>
        </p:spPr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849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6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3807-073A-4C27-85D2-F5AD59D0E427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4DB5-009F-44EC-AAAD-642B9A68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376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49164" y="411480"/>
            <a:ext cx="10893672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1" y="3442448"/>
            <a:ext cx="9793816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1" y="5029200"/>
            <a:ext cx="9793816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012" y="6122895"/>
            <a:ext cx="2844800" cy="259317"/>
          </a:xfrm>
        </p:spPr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8400" y="6124401"/>
            <a:ext cx="38608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48657" y="533401"/>
            <a:ext cx="10448544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22651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1" y="1371600"/>
            <a:ext cx="9793816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1" y="3134567"/>
            <a:ext cx="9793816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545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48" y="2147889"/>
            <a:ext cx="475488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2147889"/>
            <a:ext cx="475488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923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8" y="1708991"/>
            <a:ext cx="475488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8" y="2590801"/>
            <a:ext cx="475488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4052" y="1708991"/>
            <a:ext cx="475488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4052" y="2590801"/>
            <a:ext cx="475488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618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131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734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67" y="1169892"/>
            <a:ext cx="4011084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092" y="609601"/>
            <a:ext cx="54864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967" y="2147889"/>
            <a:ext cx="4011084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877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sz="1800"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67" y="1694329"/>
            <a:ext cx="4011084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092" y="609601"/>
            <a:ext cx="54864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967" y="2672323"/>
            <a:ext cx="4011084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70523" y="310123"/>
            <a:ext cx="4531783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524629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691640"/>
            <a:ext cx="4011168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84745" y="612775"/>
            <a:ext cx="54864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" y="2670048"/>
            <a:ext cx="4011168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59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4287820"/>
            <a:ext cx="10695969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5129" y="331694"/>
            <a:ext cx="11228832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" y="5271248"/>
            <a:ext cx="10695969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1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3807-073A-4C27-85D2-F5AD59D0E427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4DB5-009F-44EC-AAAD-642B9A68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80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110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199" y="609601"/>
            <a:ext cx="1888564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0963" y="609601"/>
            <a:ext cx="837303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565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49164" y="411480"/>
            <a:ext cx="10893672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123950"/>
            <a:ext cx="9789584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429000"/>
            <a:ext cx="9789584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4988" y="6122895"/>
            <a:ext cx="2844800" cy="259317"/>
          </a:xfrm>
        </p:spPr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8400" y="6122894"/>
            <a:ext cx="38608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8000" y="6122895"/>
            <a:ext cx="1016000" cy="271463"/>
          </a:xfrm>
        </p:spPr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811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635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49164" y="411480"/>
            <a:ext cx="10893672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1" y="3442448"/>
            <a:ext cx="9793816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1" y="5029200"/>
            <a:ext cx="9793816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012" y="6122895"/>
            <a:ext cx="2844800" cy="259317"/>
          </a:xfrm>
        </p:spPr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8400" y="6124401"/>
            <a:ext cx="38608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48657" y="533401"/>
            <a:ext cx="10448544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057002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1" y="1371600"/>
            <a:ext cx="9793816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1" y="3134567"/>
            <a:ext cx="9793816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3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48" y="2147889"/>
            <a:ext cx="475488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2147889"/>
            <a:ext cx="475488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258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8" y="1708991"/>
            <a:ext cx="475488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8" y="2590801"/>
            <a:ext cx="475488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4052" y="1708991"/>
            <a:ext cx="475488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4052" y="2590801"/>
            <a:ext cx="475488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070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490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8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3807-073A-4C27-85D2-F5AD59D0E427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94DB5-009F-44EC-AAAD-642B9A68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422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67" y="1169892"/>
            <a:ext cx="4011084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092" y="609601"/>
            <a:ext cx="54864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967" y="2147889"/>
            <a:ext cx="4011084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228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 sz="180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sz="1800"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67" y="1694329"/>
            <a:ext cx="4011084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092" y="609601"/>
            <a:ext cx="54864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967" y="2672323"/>
            <a:ext cx="4011084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70523" y="310123"/>
            <a:ext cx="4531783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56204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691640"/>
            <a:ext cx="4011168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84745" y="612775"/>
            <a:ext cx="54864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" y="2670048"/>
            <a:ext cx="4011168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207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4287820"/>
            <a:ext cx="10695969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5129" y="331694"/>
            <a:ext cx="11228832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" y="5271248"/>
            <a:ext cx="10695969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522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010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8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sz="180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199" y="609601"/>
            <a:ext cx="1888564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0963" y="609601"/>
            <a:ext cx="837303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217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49164" y="411480"/>
            <a:ext cx="10893672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123950"/>
            <a:ext cx="9789584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429000"/>
            <a:ext cx="9789584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4988" y="6122895"/>
            <a:ext cx="2844800" cy="259317"/>
          </a:xfrm>
        </p:spPr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8400" y="6122894"/>
            <a:ext cx="38608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8000" y="6122895"/>
            <a:ext cx="1016000" cy="271463"/>
          </a:xfrm>
        </p:spPr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232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55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49164" y="411480"/>
            <a:ext cx="10893672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1" y="3442448"/>
            <a:ext cx="9793816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1" y="5029200"/>
            <a:ext cx="9793816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012" y="6122895"/>
            <a:ext cx="2844800" cy="259317"/>
          </a:xfrm>
        </p:spPr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8400" y="6124401"/>
            <a:ext cx="38608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48657" y="533401"/>
            <a:ext cx="10448544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583192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sz="1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1" y="1371600"/>
            <a:ext cx="9793816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1" y="3134567"/>
            <a:ext cx="9793816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03807-073A-4C27-85D2-F5AD59D0E427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94DB5-009F-44EC-AAAD-642B9A68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8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1" y="244158"/>
            <a:ext cx="9793816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133601"/>
            <a:ext cx="9793817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5120" y="6371592"/>
            <a:ext cx="28448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 defTabSz="457200"/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 defTabSz="457200"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45120" y="6371591"/>
            <a:ext cx="38608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56351"/>
            <a:ext cx="1016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1" y="244158"/>
            <a:ext cx="9793816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133601"/>
            <a:ext cx="9793817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5120" y="6371592"/>
            <a:ext cx="28448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 defTabSz="457200"/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 defTabSz="457200"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45120" y="6371591"/>
            <a:ext cx="38608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56351"/>
            <a:ext cx="1016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5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1" y="244158"/>
            <a:ext cx="9793816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133601"/>
            <a:ext cx="9793817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5120" y="6371592"/>
            <a:ext cx="28448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 defTabSz="457200"/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 defTabSz="457200"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45120" y="6371591"/>
            <a:ext cx="38608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56351"/>
            <a:ext cx="1016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8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1" y="244158"/>
            <a:ext cx="9793816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133601"/>
            <a:ext cx="9793817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5120" y="6371592"/>
            <a:ext cx="28448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 defTabSz="457200"/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 defTabSz="457200"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45120" y="6371591"/>
            <a:ext cx="38608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56351"/>
            <a:ext cx="1016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8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1" y="244158"/>
            <a:ext cx="9793816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133601"/>
            <a:ext cx="9793817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5120" y="6371592"/>
            <a:ext cx="28448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 defTabSz="457200"/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 defTabSz="457200"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45120" y="6371591"/>
            <a:ext cx="38608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56351"/>
            <a:ext cx="1016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8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1" y="244158"/>
            <a:ext cx="9793816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133601"/>
            <a:ext cx="9793817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5120" y="6371592"/>
            <a:ext cx="28448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 defTabSz="457200"/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 defTabSz="457200"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45120" y="6371591"/>
            <a:ext cx="38608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56351"/>
            <a:ext cx="1016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9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1" y="244158"/>
            <a:ext cx="9793816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133601"/>
            <a:ext cx="9793817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5120" y="6371592"/>
            <a:ext cx="28448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 defTabSz="457200"/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 defTabSz="457200"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45120" y="6371591"/>
            <a:ext cx="38608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56351"/>
            <a:ext cx="1016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3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1" y="244158"/>
            <a:ext cx="9793816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133601"/>
            <a:ext cx="9793817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5120" y="6371592"/>
            <a:ext cx="28448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 defTabSz="457200"/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 defTabSz="457200"/>
              <a:t>9/7/2016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45120" y="6371591"/>
            <a:ext cx="38608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56351"/>
            <a:ext cx="1016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572814"/>
            <a:ext cx="5430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rgbClr val="C1AD7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1AD79">
                        <a:shade val="20000"/>
                        <a:satMod val="245000"/>
                      </a:srgbClr>
                    </a:gs>
                    <a:gs pos="43000">
                      <a:srgbClr val="C1AD79">
                        <a:satMod val="255000"/>
                      </a:srgbClr>
                    </a:gs>
                    <a:gs pos="48000">
                      <a:srgbClr val="C1AD79">
                        <a:shade val="85000"/>
                        <a:satMod val="255000"/>
                      </a:srgbClr>
                    </a:gs>
                    <a:gs pos="100000">
                      <a:srgbClr val="C1AD7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Science Days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85652" y="1828800"/>
            <a:ext cx="9148948" cy="4648200"/>
          </a:xfrm>
        </p:spPr>
        <p:txBody>
          <a:bodyPr>
            <a:normAutofit/>
          </a:bodyPr>
          <a:lstStyle/>
          <a:p>
            <a:r>
              <a:rPr lang="en-US" dirty="0"/>
              <a:t>Conduct experiments for elementary/middle school students at Charter </a:t>
            </a:r>
            <a:r>
              <a:rPr lang="en-US" dirty="0" smtClean="0"/>
              <a:t>Campuses</a:t>
            </a:r>
          </a:p>
          <a:p>
            <a:r>
              <a:rPr lang="en-US" dirty="0" smtClean="0"/>
              <a:t>Academic Village </a:t>
            </a:r>
          </a:p>
          <a:p>
            <a:r>
              <a:rPr lang="en-US" dirty="0" smtClean="0"/>
              <a:t>East Campus</a:t>
            </a:r>
          </a:p>
          <a:p>
            <a:r>
              <a:rPr lang="en-US" dirty="0" smtClean="0"/>
              <a:t>West Campus</a:t>
            </a:r>
          </a:p>
          <a:p>
            <a:r>
              <a:rPr lang="en-US" sz="3600" dirty="0"/>
              <a:t> </a:t>
            </a:r>
            <a:r>
              <a:rPr lang="en-US" sz="2800" dirty="0" smtClean="0"/>
              <a:t>Science days will take place on HSSD, </a:t>
            </a:r>
            <a:r>
              <a:rPr lang="en-US" sz="3200" dirty="0" smtClean="0"/>
              <a:t>and each of the campuses will come to the high school to conduct science days at S building. </a:t>
            </a:r>
            <a:endParaRPr lang="en-US" sz="28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60" y="2585851"/>
            <a:ext cx="2362200" cy="188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468" y="2412323"/>
            <a:ext cx="1603517" cy="223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292" y="2755076"/>
            <a:ext cx="1954486" cy="121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11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Hour Earning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Tutoring during homeroom</a:t>
            </a:r>
          </a:p>
          <a:p>
            <a:r>
              <a:rPr lang="en-US" dirty="0" smtClean="0"/>
              <a:t>Recycling- </a:t>
            </a:r>
            <a:r>
              <a:rPr lang="en-US" dirty="0"/>
              <a:t>1 hour each time you recycle</a:t>
            </a:r>
          </a:p>
          <a:p>
            <a:r>
              <a:rPr lang="en-US" dirty="0"/>
              <a:t>Coming to lectures- 1 hour</a:t>
            </a:r>
          </a:p>
          <a:p>
            <a:r>
              <a:rPr lang="en-US" dirty="0"/>
              <a:t>Coming to regular meetings- ½ </a:t>
            </a:r>
            <a:r>
              <a:rPr lang="en-US" dirty="0" smtClean="0"/>
              <a:t>hour</a:t>
            </a:r>
          </a:p>
          <a:p>
            <a:r>
              <a:rPr lang="en-US" dirty="0" smtClean="0"/>
              <a:t>Attending beach cleanups- 4 hours</a:t>
            </a:r>
          </a:p>
          <a:p>
            <a:r>
              <a:rPr lang="en-US" dirty="0" smtClean="0"/>
              <a:t>Practicing after school on your competitions/attending mock competitions</a:t>
            </a:r>
          </a:p>
          <a:p>
            <a:r>
              <a:rPr lang="en-US" dirty="0" smtClean="0"/>
              <a:t>Attending science Days/practicing experiments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15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8534400" cy="4724400"/>
          </a:xfrm>
        </p:spPr>
        <p:txBody>
          <a:bodyPr/>
          <a:lstStyle/>
          <a:p>
            <a:r>
              <a:rPr lang="en-US" dirty="0" smtClean="0"/>
              <a:t>9/21 Science Club Applications Due to room S122 by 2:00 !</a:t>
            </a:r>
          </a:p>
          <a:p>
            <a:r>
              <a:rPr lang="en-US" dirty="0" smtClean="0"/>
              <a:t>Lectures 9/20 for SNHS members</a:t>
            </a:r>
          </a:p>
          <a:p>
            <a:r>
              <a:rPr lang="en-US" dirty="0" smtClean="0"/>
              <a:t>Recycling </a:t>
            </a:r>
            <a:r>
              <a:rPr lang="en-US" smtClean="0"/>
              <a:t>every </a:t>
            </a:r>
            <a:r>
              <a:rPr lang="en-US" smtClean="0"/>
              <a:t>Tuesday, </a:t>
            </a:r>
            <a:r>
              <a:rPr lang="en-US" dirty="0" smtClean="0"/>
              <a:t>Wednesday, and Friday</a:t>
            </a:r>
          </a:p>
          <a:p>
            <a:r>
              <a:rPr lang="en-US" dirty="0" smtClean="0"/>
              <a:t>Tutoring every Thursday during homeroom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647" y="3989119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20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34"/>
          <a:stretch/>
        </p:blipFill>
        <p:spPr bwMode="auto">
          <a:xfrm>
            <a:off x="1502979" y="1159812"/>
            <a:ext cx="9144000" cy="569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1" y="236483"/>
            <a:ext cx="7500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rgbClr val="C1AD79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1AD79">
                        <a:shade val="20000"/>
                        <a:satMod val="245000"/>
                      </a:srgbClr>
                    </a:gs>
                    <a:gs pos="43000">
                      <a:srgbClr val="C1AD79">
                        <a:satMod val="255000"/>
                      </a:srgbClr>
                    </a:gs>
                    <a:gs pos="48000">
                      <a:srgbClr val="C1AD79">
                        <a:shade val="85000"/>
                        <a:satMod val="255000"/>
                      </a:srgbClr>
                    </a:gs>
                    <a:gs pos="100000">
                      <a:srgbClr val="C1AD79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Visit our Website!</a:t>
            </a:r>
          </a:p>
        </p:txBody>
      </p:sp>
    </p:spTree>
    <p:extLst>
      <p:ext uri="{BB962C8B-B14F-4D97-AF65-F5344CB8AC3E}">
        <p14:creationId xmlns:p14="http://schemas.microsoft.com/office/powerpoint/2010/main" val="68899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9"/>
            <a:ext cx="12192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2278" y="381001"/>
            <a:ext cx="8381999" cy="65248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Donations</a:t>
            </a:r>
          </a:p>
          <a:p>
            <a:pPr marL="685800" indent="-685800" algn="r">
              <a:buFont typeface="Arial" panose="020B0604020202020204" pitchFamily="34" charset="0"/>
              <a:buChar char="•"/>
            </a:pPr>
            <a:r>
              <a:rPr lang="en-US" sz="3600" b="1" dirty="0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Balloons( Purple, yellow, white)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4800" b="1" dirty="0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Gloves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4800" b="1" dirty="0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Paper Towels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4800" b="1" dirty="0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Mentos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4800" b="1" dirty="0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2 liter soda bottles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4800" b="1" dirty="0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Clorox wipes</a:t>
            </a:r>
          </a:p>
          <a:p>
            <a:pPr algn="ctr"/>
            <a:r>
              <a:rPr lang="en-US" sz="4800" b="1" dirty="0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** Parents can get hours **</a:t>
            </a:r>
          </a:p>
          <a:p>
            <a:pPr algn="ctr"/>
            <a:endParaRPr lang="en-US" sz="5400" b="1" dirty="0">
              <a:ln w="10541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683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9"/>
            <a:ext cx="12192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38600" y="609600"/>
            <a:ext cx="560454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Remind 101 Texts</a:t>
            </a:r>
          </a:p>
          <a:p>
            <a:pPr algn="ctr"/>
            <a:endParaRPr lang="en-US" sz="5400" b="1" dirty="0">
              <a:ln w="1270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Text: 81010</a:t>
            </a:r>
          </a:p>
          <a:p>
            <a:pPr algn="ctr"/>
            <a:r>
              <a:rPr lang="en-US" sz="54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Message: 4acfdf</a:t>
            </a:r>
          </a:p>
        </p:txBody>
      </p:sp>
    </p:spTree>
    <p:extLst>
      <p:ext uri="{BB962C8B-B14F-4D97-AF65-F5344CB8AC3E}">
        <p14:creationId xmlns:p14="http://schemas.microsoft.com/office/powerpoint/2010/main" val="27001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5762"/>
            <a:ext cx="12192000" cy="68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14800" y="1219201"/>
            <a:ext cx="531344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  <a:t>Any Comments, </a:t>
            </a:r>
          </a:p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  <a:t>Questions, </a:t>
            </a:r>
          </a:p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  <a:t>Or Concerns?</a:t>
            </a:r>
          </a:p>
        </p:txBody>
      </p:sp>
    </p:spTree>
    <p:extLst>
      <p:ext uri="{BB962C8B-B14F-4D97-AF65-F5344CB8AC3E}">
        <p14:creationId xmlns:p14="http://schemas.microsoft.com/office/powerpoint/2010/main" val="4061605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157656"/>
            <a:ext cx="5158741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SNHS- Don’t forget to sign in!</a:t>
            </a:r>
          </a:p>
          <a:p>
            <a:r>
              <a:rPr lang="en-US" sz="3200" b="1" dirty="0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Science Club- Don’t forget to submit your Applications on or before September </a:t>
            </a:r>
            <a:r>
              <a:rPr lang="en-US" sz="3200" b="1" dirty="0" smtClean="0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21</a:t>
            </a:r>
            <a:r>
              <a:rPr lang="en-US" sz="3200" b="1" baseline="30000" dirty="0" smtClean="0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st</a:t>
            </a:r>
            <a:r>
              <a:rPr lang="en-US" sz="3200" b="1" dirty="0" smtClean="0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 ! </a:t>
            </a:r>
            <a:r>
              <a:rPr lang="en-US" sz="3200" b="1" dirty="0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You can access them on the Website under the downloads tab. </a:t>
            </a:r>
          </a:p>
        </p:txBody>
      </p:sp>
      <p:sp>
        <p:nvSpPr>
          <p:cNvPr id="3" name="Rectangle 2"/>
          <p:cNvSpPr/>
          <p:nvPr/>
        </p:nvSpPr>
        <p:spPr>
          <a:xfrm>
            <a:off x="8956264" y="1970628"/>
            <a:ext cx="2672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6F6D5D">
                      <a:satMod val="15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Thanks!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9" y="4118016"/>
            <a:ext cx="2663784" cy="266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964" y="4304395"/>
            <a:ext cx="4338037" cy="229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121" y="3764477"/>
            <a:ext cx="2803567" cy="280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1144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7_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199</Words>
  <Application>Microsoft Office PowerPoint</Application>
  <PresentationFormat>Widescreen</PresentationFormat>
  <Paragraphs>40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Brush Script MT</vt:lpstr>
      <vt:lpstr>Calibri</vt:lpstr>
      <vt:lpstr>Calibri Light</vt:lpstr>
      <vt:lpstr>Calisto MT</vt:lpstr>
      <vt:lpstr>Office Theme</vt:lpstr>
      <vt:lpstr>Capital</vt:lpstr>
      <vt:lpstr>1_Capital</vt:lpstr>
      <vt:lpstr>2_Capital</vt:lpstr>
      <vt:lpstr>3_Capital</vt:lpstr>
      <vt:lpstr>4_Capital</vt:lpstr>
      <vt:lpstr>5_Capital</vt:lpstr>
      <vt:lpstr>6_Capital</vt:lpstr>
      <vt:lpstr>7_Capital</vt:lpstr>
      <vt:lpstr>PowerPoint Presentation</vt:lpstr>
      <vt:lpstr>Hour Earning Opportunities</vt:lpstr>
      <vt:lpstr>Upcoming events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</dc:creator>
  <cp:lastModifiedBy>Amaya Richmond</cp:lastModifiedBy>
  <cp:revision>7</cp:revision>
  <dcterms:created xsi:type="dcterms:W3CDTF">2015-09-08T21:22:51Z</dcterms:created>
  <dcterms:modified xsi:type="dcterms:W3CDTF">2016-09-08T02:22:23Z</dcterms:modified>
</cp:coreProperties>
</file>